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34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277" r:id="rId31"/>
    <p:sldId id="278" r:id="rId32"/>
    <p:sldId id="279" r:id="rId33"/>
    <p:sldId id="280" r:id="rId34"/>
    <p:sldId id="350" r:id="rId35"/>
    <p:sldId id="282" r:id="rId36"/>
    <p:sldId id="283" r:id="rId37"/>
    <p:sldId id="284" r:id="rId38"/>
    <p:sldId id="28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292" r:id="rId48"/>
    <p:sldId id="29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4" r:id="rId57"/>
    <p:sldId id="345" r:id="rId58"/>
    <p:sldId id="346" r:id="rId59"/>
    <p:sldId id="347" r:id="rId60"/>
    <p:sldId id="341" r:id="rId61"/>
    <p:sldId id="301" r:id="rId62"/>
    <p:sldId id="302" r:id="rId63"/>
    <p:sldId id="307" r:id="rId64"/>
    <p:sldId id="349" r:id="rId6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D6D6D6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applause, immediately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26412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halves: a slow first, and faster second. The audience will clap at the end of the slow one, thinking it is over. </a:t>
            </a:r>
            <a:r>
              <a:rPr lang="en-US" b="1" u="sng" dirty="0"/>
              <a:t>Do not change slides</a:t>
            </a:r>
            <a:r>
              <a:rPr lang="en-US" dirty="0"/>
              <a:t>. WAIT until the faster half is done.</a:t>
            </a:r>
          </a:p>
        </p:txBody>
      </p:sp>
    </p:spTree>
    <p:extLst>
      <p:ext uri="{BB962C8B-B14F-4D97-AF65-F5344CB8AC3E}">
        <p14:creationId xmlns:p14="http://schemas.microsoft.com/office/powerpoint/2010/main" val="3985111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umpire says, “Can’t we all just get along?”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2450293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audience does not sing until halfway through the piece. WAIT until Tim says “Please STAND and join us in singing…” before showing lyrics on the next slide.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98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immediately after audience sings “stand.”</a:t>
            </a:r>
          </a:p>
        </p:txBody>
      </p:sp>
    </p:spTree>
    <p:extLst>
      <p:ext uri="{BB962C8B-B14F-4D97-AF65-F5344CB8AC3E}">
        <p14:creationId xmlns:p14="http://schemas.microsoft.com/office/powerpoint/2010/main" val="2677994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BLANK until Tim finishes talking and starts playing. Will take about 5-6 minutes.</a:t>
            </a:r>
          </a:p>
        </p:txBody>
      </p:sp>
    </p:spTree>
    <p:extLst>
      <p:ext uri="{BB962C8B-B14F-4D97-AF65-F5344CB8AC3E}">
        <p14:creationId xmlns:p14="http://schemas.microsoft.com/office/powerpoint/2010/main" val="307000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introduction. WAIT until Tim says “Join us…”</a:t>
            </a:r>
          </a:p>
        </p:txBody>
      </p:sp>
    </p:spTree>
    <p:extLst>
      <p:ext uri="{BB962C8B-B14F-4D97-AF65-F5344CB8AC3E}">
        <p14:creationId xmlns:p14="http://schemas.microsoft.com/office/powerpoint/2010/main" val="2253433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when audience sings “God.”</a:t>
            </a:r>
          </a:p>
        </p:txBody>
      </p:sp>
    </p:spTree>
    <p:extLst>
      <p:ext uri="{BB962C8B-B14F-4D97-AF65-F5344CB8AC3E}">
        <p14:creationId xmlns:p14="http://schemas.microsoft.com/office/powerpoint/2010/main" val="1278449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blank until the audience applauses and Tim introduces the final song.</a:t>
            </a:r>
          </a:p>
        </p:txBody>
      </p:sp>
    </p:spTree>
    <p:extLst>
      <p:ext uri="{BB962C8B-B14F-4D97-AF65-F5344CB8AC3E}">
        <p14:creationId xmlns:p14="http://schemas.microsoft.com/office/powerpoint/2010/main" val="157722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final slide after the applause.</a:t>
            </a:r>
          </a:p>
        </p:txBody>
      </p:sp>
    </p:spTree>
    <p:extLst>
      <p:ext uri="{BB962C8B-B14F-4D97-AF65-F5344CB8AC3E}">
        <p14:creationId xmlns:p14="http://schemas.microsoft.com/office/powerpoint/2010/main" val="1654911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 to final slide after the applause.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9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until Tim says “Come Thou Almighty King” before next slide.</a:t>
            </a:r>
          </a:p>
        </p:txBody>
      </p:sp>
    </p:spTree>
    <p:extLst>
      <p:ext uri="{BB962C8B-B14F-4D97-AF65-F5344CB8AC3E}">
        <p14:creationId xmlns:p14="http://schemas.microsoft.com/office/powerpoint/2010/main" val="322583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WAIT until Tim says “Come Thou Almighty King” before next slide.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6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will be said after this song is over.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98670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until Tim introduces the Keyboards before moving to “</a:t>
            </a:r>
            <a:r>
              <a:rPr lang="en-US" dirty="0" err="1"/>
              <a:t>Arky</a:t>
            </a:r>
            <a:r>
              <a:rPr lang="en-US" dirty="0"/>
              <a:t>, </a:t>
            </a:r>
            <a:r>
              <a:rPr lang="en-US" dirty="0" err="1"/>
              <a:t>Arky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4468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until King’s Brass member finishes introducing the “next set of typically American pieces” before moving to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79859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KB member will tell the audience before the hymn to watch on stage for a cue after an opening fanfare. WAIT until Tim says “PLEASE STAND and join us in singing…” before showing the lyrics.</a:t>
            </a:r>
          </a:p>
        </p:txBody>
      </p:sp>
    </p:spTree>
    <p:extLst>
      <p:ext uri="{BB962C8B-B14F-4D97-AF65-F5344CB8AC3E}">
        <p14:creationId xmlns:p14="http://schemas.microsoft.com/office/powerpoint/2010/main" val="56859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IMMEDIATELY AFTER audience sings “trinity.”</a:t>
            </a:r>
          </a:p>
        </p:txBody>
      </p:sp>
    </p:spTree>
    <p:extLst>
      <p:ext uri="{BB962C8B-B14F-4D97-AF65-F5344CB8AC3E}">
        <p14:creationId xmlns:p14="http://schemas.microsoft.com/office/powerpoint/2010/main" val="420396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on this slide until end of the final fanfare.</a:t>
            </a:r>
          </a:p>
        </p:txBody>
      </p:sp>
    </p:spTree>
    <p:extLst>
      <p:ext uri="{BB962C8B-B14F-4D97-AF65-F5344CB8AC3E}">
        <p14:creationId xmlns:p14="http://schemas.microsoft.com/office/powerpoint/2010/main" val="10709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4"/>
          </a:xfrm>
          <a:prstGeom prst="rect">
            <a:avLst/>
          </a:prstGeom>
          <a:ln w="38100"/>
        </p:spPr>
        <p:txBody>
          <a:bodyPr/>
          <a:lstStyle>
            <a:lvl1pPr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544"/>
            <a:ext cx="6801612" cy="123989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17"/>
          <p:cNvSpPr/>
          <p:nvPr/>
        </p:nvSpPr>
        <p:spPr>
          <a:xfrm>
            <a:off x="-4" y="0"/>
            <a:ext cx="609600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9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08522" y="2243826"/>
            <a:ext cx="4495001" cy="1134643"/>
          </a:xfrm>
          <a:prstGeom prst="rect">
            <a:avLst/>
          </a:prstGeom>
        </p:spPr>
        <p:txBody>
          <a:bodyPr/>
          <a:lstStyle>
            <a:lvl1pPr>
              <a:defRPr sz="2200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93" name="Picture Placeholder 2"/>
          <p:cNvSpPr>
            <a:spLocks noGrp="1"/>
          </p:cNvSpPr>
          <p:nvPr>
            <p:ph type="pic" idx="21"/>
          </p:nvPr>
        </p:nvSpPr>
        <p:spPr>
          <a:xfrm>
            <a:off x="6095998" y="0"/>
            <a:ext cx="6102099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5566" y="3549917"/>
            <a:ext cx="3794763" cy="219403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31133" y="2638044"/>
            <a:ext cx="7729733" cy="3101983"/>
          </a:xfrm>
          <a:prstGeom prst="rect">
            <a:avLst/>
          </a:prstGeom>
        </p:spPr>
        <p:txBody>
          <a:bodyPr/>
          <a:lstStyle>
            <a:lvl1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1pPr>
            <a:lvl2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2pPr>
            <a:lvl3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3pPr>
            <a:lvl4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4pPr>
            <a:lvl5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chemeClr val="accent2">
            <a:lumOff val="1669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600200" y="2386744"/>
            <a:ext cx="8991600" cy="1645924"/>
          </a:xfrm>
          <a:prstGeom prst="rect">
            <a:avLst/>
          </a:prstGeom>
          <a:ln w="38100"/>
        </p:spPr>
        <p:txBody>
          <a:bodyPr/>
          <a:lstStyle>
            <a:lvl1pPr>
              <a:defRPr sz="38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464"/>
            <a:ext cx="6801612" cy="126508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1911" y="2638044"/>
            <a:ext cx="4271773" cy="31019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3436" y="2313433"/>
            <a:ext cx="4270248" cy="70408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1pPr>
            <a:lvl2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2pPr>
            <a:lvl3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3pPr>
            <a:lvl4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4pPr>
            <a:lvl5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38315" y="2313433"/>
            <a:ext cx="4270250" cy="704091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524000" y="2057400"/>
            <a:ext cx="8988553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32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255512"/>
            <a:ext cx="2844800" cy="2016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524000" y="2057400"/>
            <a:ext cx="8988553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32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255512"/>
            <a:ext cx="2844800" cy="2016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04672" y="2243826"/>
            <a:ext cx="4486656" cy="1141501"/>
          </a:xfrm>
          <a:prstGeom prst="rect">
            <a:avLst/>
          </a:prstGeom>
        </p:spPr>
        <p:txBody>
          <a:bodyPr/>
          <a:lstStyle>
            <a:lvl1pPr>
              <a:defRPr sz="2200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6080" y="804672"/>
            <a:ext cx="4815844" cy="5248656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 marL="500062" indent="-271460">
              <a:defRPr sz="1900">
                <a:solidFill>
                  <a:srgbClr val="000000"/>
                </a:solidFill>
              </a:defRPr>
            </a:lvl2pPr>
            <a:lvl3pPr marL="728662" indent="-271462">
              <a:defRPr sz="1900">
                <a:solidFill>
                  <a:srgbClr val="000000"/>
                </a:solidFill>
              </a:defRPr>
            </a:lvl3pPr>
            <a:lvl4pPr marL="957262" indent="-271462">
              <a:defRPr sz="1900">
                <a:solidFill>
                  <a:srgbClr val="000000"/>
                </a:solidFill>
              </a:defRPr>
            </a:lvl4pPr>
            <a:lvl5pPr marL="1185862" indent="-271462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115565" y="3549917"/>
            <a:ext cx="3794764" cy="219403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58922" y="6299962"/>
            <a:ext cx="365764" cy="201677"/>
          </a:xfrm>
          <a:prstGeom prst="rect">
            <a:avLst/>
          </a:prstGeom>
          <a:solidFill>
            <a:srgbClr val="1D1D1D">
              <a:alpha val="70000"/>
            </a:srgbClr>
          </a:solidFill>
          <a:ln w="12700">
            <a:miter lim="400000"/>
          </a:ln>
        </p:spPr>
        <p:txBody>
          <a:bodyPr lIns="18288" tIns="18288" rIns="18288" bIns="18288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4857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7143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9429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11715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134143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151288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168592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1911350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en/view-image.php?image=228100&amp;picture=vintage-church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ack suits holding instruments&#10;&#10;Description automatically generated">
            <a:extLst>
              <a:ext uri="{FF2B5EF4-FFF2-40B4-BE49-F238E27FC236}">
                <a16:creationId xmlns:a16="http://schemas.microsoft.com/office/drawing/2014/main" id="{FC4185E6-2F4D-02BF-7CB8-45AAC61FC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627"/>
            <a:ext cx="12192000" cy="7673546"/>
          </a:xfrm>
          <a:prstGeom prst="rect">
            <a:avLst/>
          </a:prstGeom>
        </p:spPr>
      </p:pic>
      <p:sp>
        <p:nvSpPr>
          <p:cNvPr id="105" name="Title 1"/>
          <p:cNvSpPr txBox="1">
            <a:spLocks noGrp="1"/>
          </p:cNvSpPr>
          <p:nvPr>
            <p:ph type="ctrTitle"/>
          </p:nvPr>
        </p:nvSpPr>
        <p:spPr>
          <a:xfrm>
            <a:off x="1600200" y="4882808"/>
            <a:ext cx="8991600" cy="16459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FFFFFF"/>
            </a:solidFill>
          </a:ln>
        </p:spPr>
        <p:txBody>
          <a:bodyPr/>
          <a:lstStyle/>
          <a:p>
            <a:pPr defTabSz="542145">
              <a:defRPr sz="4100" spc="0">
                <a:solidFill>
                  <a:srgbClr val="FFFFFF"/>
                </a:solidFill>
                <a:latin typeface="Imprint MT Shadow"/>
                <a:ea typeface="Imprint MT Shadow"/>
                <a:cs typeface="Imprint MT Shadow"/>
                <a:sym typeface="Imprint MT Shadow"/>
              </a:defRPr>
            </a:pPr>
            <a:r>
              <a:t>Tim Zimmerman &amp;</a:t>
            </a:r>
            <a:br/>
            <a:r>
              <a:t>The King’s Brass</a:t>
            </a:r>
          </a:p>
        </p:txBody>
      </p:sp>
      <p:pic>
        <p:nvPicPr>
          <p:cNvPr id="10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54" y="-27431"/>
            <a:ext cx="2021891" cy="135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trombones&#10;&#10;Description automatically generated">
            <a:extLst>
              <a:ext uri="{FF2B5EF4-FFF2-40B4-BE49-F238E27FC236}">
                <a16:creationId xmlns:a16="http://schemas.microsoft.com/office/drawing/2014/main" id="{FE9C593A-EB3E-3416-BDBA-DDE45484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70B87D-40D3-CF85-E02C-7E7FB22BE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Seventy-Six Trombones</a:t>
            </a:r>
            <a:br>
              <a:rPr dirty="0"/>
            </a:br>
            <a:r>
              <a:rPr lang="en-US" sz="2800" dirty="0"/>
              <a:t>Meredith Wilson / Arr. Ardis Faber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ss trumpet on a flag&#10;&#10;Description automatically generated">
            <a:extLst>
              <a:ext uri="{FF2B5EF4-FFF2-40B4-BE49-F238E27FC236}">
                <a16:creationId xmlns:a16="http://schemas.microsoft.com/office/drawing/2014/main" id="{3437A7DC-D515-22CC-2B8F-A61F21296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40"/>
            <a:ext cx="12192000" cy="6859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B109CA-A011-0E1F-734B-9E212706F7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Boogie </a:t>
            </a:r>
            <a:r>
              <a:rPr lang="en-US" dirty="0" err="1"/>
              <a:t>Woogie</a:t>
            </a:r>
            <a:r>
              <a:rPr lang="en-US" dirty="0"/>
              <a:t> Bugle Boy</a:t>
            </a:r>
            <a:br>
              <a:rPr dirty="0"/>
            </a:br>
            <a:r>
              <a:rPr lang="en-US" sz="2800" dirty="0"/>
              <a:t>Don Raye &amp; Hughie Prince / Arr. Ardis Faber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oldier saluting&#10;&#10;Description automatically generated">
            <a:extLst>
              <a:ext uri="{FF2B5EF4-FFF2-40B4-BE49-F238E27FC236}">
                <a16:creationId xmlns:a16="http://schemas.microsoft.com/office/drawing/2014/main" id="{1E0A0B0B-598F-7DA2-3D1A-B7D9ADE90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8E6FEC-BFA3-829D-9ABE-F60D9BBECC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Armed Forces Salute</a:t>
            </a:r>
            <a:br>
              <a:rPr dirty="0"/>
            </a:br>
            <a:r>
              <a:rPr lang="en-US" sz="2800" dirty="0"/>
              <a:t>Bob Lowden / Arr. Ardis Faber</a:t>
            </a:r>
            <a:br>
              <a:rPr lang="en-US" sz="2800" dirty="0"/>
            </a:br>
            <a:r>
              <a:rPr lang="en-US" sz="2800" dirty="0"/>
              <a:t>Army, Coast Guard, Marine Corps, Air Force, Navy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many different colors&#10;&#10;Description automatically generated">
            <a:extLst>
              <a:ext uri="{FF2B5EF4-FFF2-40B4-BE49-F238E27FC236}">
                <a16:creationId xmlns:a16="http://schemas.microsoft.com/office/drawing/2014/main" id="{E99DEE92-56CC-B2A5-6D41-6F46D72E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215F2-9871-62B3-B545-73E2598E35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Holy, Holy, Holy</a:t>
            </a:r>
            <a:br>
              <a:rPr dirty="0"/>
            </a:br>
            <a:r>
              <a:rPr lang="en-US" sz="2800" dirty="0"/>
              <a:t>John B. Dykes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Lord God Almighty!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Early in the morning</a:t>
            </a:r>
            <a:br>
              <a:rPr lang="en-US" sz="5400" dirty="0"/>
            </a:br>
            <a:r>
              <a:rPr lang="en-US" sz="5400" dirty="0"/>
              <a:t>our song shall rise to Thee;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9581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Merciful and 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4652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God in Three Persons,</a:t>
            </a:r>
            <a:br>
              <a:rPr lang="en-US" sz="5400" dirty="0"/>
            </a:br>
            <a:r>
              <a:rPr lang="en-US" sz="5400" dirty="0"/>
              <a:t>blessed Trinity!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4144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All the saints adore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9115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Casting down their golden crowns</a:t>
            </a:r>
            <a:br>
              <a:rPr lang="en-US" sz="4800" dirty="0"/>
            </a:br>
            <a:r>
              <a:rPr lang="en-US" sz="4800" dirty="0"/>
              <a:t>around the glassy sea;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7828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space&#10;&#10;Description automatically generated">
            <a:extLst>
              <a:ext uri="{FF2B5EF4-FFF2-40B4-BE49-F238E27FC236}">
                <a16:creationId xmlns:a16="http://schemas.microsoft.com/office/drawing/2014/main" id="{E7EB1483-4CAC-F67A-25D8-A9F1B880A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434" cy="6858000"/>
          </a:xfrm>
          <a:prstGeom prst="rect">
            <a:avLst/>
          </a:prstGeom>
        </p:spPr>
      </p:pic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Psalm 19</a:t>
            </a:r>
            <a:br>
              <a:rPr dirty="0"/>
            </a:br>
            <a:r>
              <a:rPr lang="en-US" sz="2800" dirty="0"/>
              <a:t>Benedetto Marcello / Arr. David </a:t>
            </a:r>
            <a:r>
              <a:rPr lang="en-US" sz="2800" dirty="0" err="1"/>
              <a:t>Gravesen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Cherubim and seraphim</a:t>
            </a:r>
            <a:br>
              <a:rPr lang="en-US" sz="5400" dirty="0"/>
            </a:br>
            <a:r>
              <a:rPr lang="en-US" sz="5400" dirty="0"/>
              <a:t>falling down before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8779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Which wert, and art,</a:t>
            </a:r>
            <a:br>
              <a:rPr lang="en-US" sz="5400" dirty="0"/>
            </a:br>
            <a:r>
              <a:rPr lang="en-US" sz="5400" dirty="0"/>
              <a:t>and evermore shall be.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9618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Though the darkness hide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0710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Though the eye of sinful man,</a:t>
            </a:r>
            <a:br>
              <a:rPr lang="en-US" sz="5400" dirty="0"/>
            </a:br>
            <a:r>
              <a:rPr lang="en-US" sz="5400" dirty="0"/>
              <a:t>Thy glory may not see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1897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Only Thou art holy,</a:t>
            </a:r>
            <a:br>
              <a:rPr lang="en-US" sz="5400" dirty="0"/>
            </a:br>
            <a:r>
              <a:rPr lang="en-US" sz="5400" dirty="0"/>
              <a:t>there is none beside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6333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Perfect in </a:t>
            </a:r>
            <a:r>
              <a:rPr lang="en-US" sz="5400" dirty="0" err="1"/>
              <a:t>pow’r</a:t>
            </a:r>
            <a:br>
              <a:rPr lang="en-US" sz="5400" dirty="0"/>
            </a:br>
            <a:r>
              <a:rPr lang="en-US" sz="5400" dirty="0"/>
              <a:t>In love and purity.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2829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Lord God Almighty!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080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All Thy works shall praise Thy name</a:t>
            </a:r>
            <a:br>
              <a:rPr lang="en-US" sz="4400" dirty="0"/>
            </a:br>
            <a:r>
              <a:rPr lang="en-US" sz="4400" dirty="0"/>
              <a:t>in earth, and sky, and sea;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391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Merciful and 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322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God in Three Persons,</a:t>
            </a:r>
            <a:br>
              <a:rPr lang="en-US" sz="5400" dirty="0"/>
            </a:br>
            <a:r>
              <a:rPr lang="en-US" sz="5400" dirty="0"/>
              <a:t>blessed Trinity!</a:t>
            </a:r>
            <a:endParaRPr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719C32-6ECB-C9C0-2646-F274D830CCDD}"/>
              </a:ext>
            </a:extLst>
          </p:cNvPr>
          <p:cNvSpPr txBox="1"/>
          <p:nvPr/>
        </p:nvSpPr>
        <p:spPr>
          <a:xfrm>
            <a:off x="8946292" y="6203091"/>
            <a:ext cx="286676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Public Domain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60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crowd of people in a park&#10;&#10;Description automatically generated">
            <a:extLst>
              <a:ext uri="{FF2B5EF4-FFF2-40B4-BE49-F238E27FC236}">
                <a16:creationId xmlns:a16="http://schemas.microsoft.com/office/drawing/2014/main" id="{54BB6F8F-8825-2BD3-F140-5A2123D5D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E33D9-A140-905F-EF3F-092617754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Camp Meeting Victory</a:t>
            </a:r>
            <a:br>
              <a:rPr dirty="0"/>
            </a:br>
            <a:r>
              <a:rPr lang="en-US" sz="2800" dirty="0"/>
              <a:t>Eugene M. Bartlett, Sr.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on a table&#10;&#10;Description automatically generated">
            <a:extLst>
              <a:ext uri="{FF2B5EF4-FFF2-40B4-BE49-F238E27FC236}">
                <a16:creationId xmlns:a16="http://schemas.microsoft.com/office/drawing/2014/main" id="{FB616583-DBFD-6FED-7137-32C8DB92C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2A5E51-D925-A6D3-1ABA-ED7280BDC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 Love to Tell the Story</a:t>
            </a:r>
            <a:br>
              <a:rPr dirty="0"/>
            </a:br>
            <a:r>
              <a:rPr lang="en-US" sz="2800" dirty="0"/>
              <a:t>William G. Fischer / Arr. Bruce Stevenson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ross on a rock in front of water&#10;&#10;Description automatically generated">
            <a:extLst>
              <a:ext uri="{FF2B5EF4-FFF2-40B4-BE49-F238E27FC236}">
                <a16:creationId xmlns:a16="http://schemas.microsoft.com/office/drawing/2014/main" id="{24237FAF-F821-3248-321C-066D5C0E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369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3155C9-3918-0CFF-318E-5BEE29685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And Can It Be?</a:t>
            </a:r>
            <a:br>
              <a:rPr dirty="0"/>
            </a:br>
            <a:r>
              <a:rPr lang="en-US" sz="2800" dirty="0"/>
              <a:t>Thomas Campbell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alphaModFix amt="40000"/>
          </a:blip>
          <a:srcRect t="6685" b="5423"/>
          <a:stretch>
            <a:fillRect/>
          </a:stretch>
        </p:blipFill>
        <p:spPr>
          <a:xfrm>
            <a:off x="17" y="7"/>
            <a:ext cx="12191984" cy="68579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8C707E-D657-1232-939E-18938FBB88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Keyboard Solo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0"/>
            <a:ext cx="12192000" cy="685217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itle 1"/>
          <p:cNvSpPr txBox="1">
            <a:spLocks noGrp="1"/>
          </p:cNvSpPr>
          <p:nvPr>
            <p:ph type="ctrTitle"/>
          </p:nvPr>
        </p:nvSpPr>
        <p:spPr>
          <a:xfrm>
            <a:off x="1600200" y="4882808"/>
            <a:ext cx="8991600" cy="16459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FFFFFF"/>
            </a:solidFill>
          </a:ln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Intermission</a:t>
            </a:r>
          </a:p>
        </p:txBody>
      </p:sp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506" y="0"/>
            <a:ext cx="2021891" cy="1353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ano&#10;&#10;Description automatically generated">
            <a:extLst>
              <a:ext uri="{FF2B5EF4-FFF2-40B4-BE49-F238E27FC236}">
                <a16:creationId xmlns:a16="http://schemas.microsoft.com/office/drawing/2014/main" id="{D3B1E400-055F-83EB-5455-E466E8E7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9896EA-CB6F-21DE-5A2F-53B0F4B350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Keyboard Solo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hurch in a field&#10;&#10;Description automatically generated">
            <a:extLst>
              <a:ext uri="{FF2B5EF4-FFF2-40B4-BE49-F238E27FC236}">
                <a16:creationId xmlns:a16="http://schemas.microsoft.com/office/drawing/2014/main" id="{86549452-3A9E-B0AB-BDB4-046C8080A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09C0B8-6EDF-8A77-E475-7E62C4990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Old-Time Religion</a:t>
            </a:r>
            <a:br>
              <a:rPr dirty="0"/>
            </a:br>
            <a:r>
              <a:rPr lang="en-US" sz="2800" dirty="0"/>
              <a:t>Traditional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and bat on a wooden surface&#10;&#10;Description automatically generated">
            <a:extLst>
              <a:ext uri="{FF2B5EF4-FFF2-40B4-BE49-F238E27FC236}">
                <a16:creationId xmlns:a16="http://schemas.microsoft.com/office/drawing/2014/main" id="{21C8F37D-3492-DD19-E856-6B60539EF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3898"/>
            <a:ext cx="12192000" cy="132217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A53F11-2ED4-7ABD-CD9F-1FF310F3C8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The New Ump (Group Parable)</a:t>
            </a:r>
            <a:br>
              <a:rPr dirty="0"/>
            </a:br>
            <a:r>
              <a:rPr lang="en-US" sz="2800" dirty="0"/>
              <a:t>John Duckworth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ACB3D3-1E78-3D27-F63F-1E2EA2DD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788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In Christ Alone</a:t>
            </a:r>
            <a:br>
              <a:rPr dirty="0"/>
            </a:br>
            <a:r>
              <a:rPr lang="en-US" sz="2800" dirty="0"/>
              <a:t>Stuart Townend &amp; Keith Getty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000" dirty="0"/>
              <a:t>In </a:t>
            </a:r>
            <a:r>
              <a:rPr lang="en-US" sz="4000"/>
              <a:t>Christ alone </a:t>
            </a:r>
            <a:r>
              <a:rPr lang="en-US" sz="4000" dirty="0"/>
              <a:t>my hope is found,</a:t>
            </a:r>
            <a:br>
              <a:rPr lang="en-US" sz="4000" dirty="0"/>
            </a:br>
            <a:r>
              <a:rPr lang="en-US" sz="4000" dirty="0"/>
              <a:t>He is my light, my strength, my song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7574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spraying from a fountain&#10;&#10;Description automatically generated">
            <a:extLst>
              <a:ext uri="{FF2B5EF4-FFF2-40B4-BE49-F238E27FC236}">
                <a16:creationId xmlns:a16="http://schemas.microsoft.com/office/drawing/2014/main" id="{1AF09653-85F4-5121-7EC7-A0E2169B5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6B43C9-D974-0B8D-C258-BBA202BDA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Come, Thou Fount of Every Blessing</a:t>
            </a:r>
            <a:br>
              <a:rPr dirty="0"/>
            </a:br>
            <a:r>
              <a:rPr lang="en-US" sz="2800" dirty="0"/>
              <a:t>John Wyeth / Arr. Dan Marvin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3600" dirty="0"/>
              <a:t>This Cornerstone, this solid Ground</a:t>
            </a:r>
            <a:br>
              <a:rPr lang="en-US" sz="3600" dirty="0"/>
            </a:br>
            <a:r>
              <a:rPr lang="en-US" sz="3600" dirty="0"/>
              <a:t>Firm through the fiercest drought and storm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7984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3600" dirty="0"/>
              <a:t>What heights of love, what depths of peace</a:t>
            </a:r>
            <a:br>
              <a:rPr lang="en-US" sz="3600" dirty="0"/>
            </a:br>
            <a:r>
              <a:rPr lang="en-US" sz="3600" dirty="0"/>
              <a:t>When fears are stilled, when strivings cease!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8906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My comforter, my All in All,</a:t>
            </a:r>
            <a:br>
              <a:rPr lang="en-US" sz="4800" dirty="0"/>
            </a:br>
            <a:r>
              <a:rPr lang="en-US" sz="4800" dirty="0"/>
              <a:t>Here in the love of Christ I stand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683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No guilt in life, no fear in death</a:t>
            </a:r>
            <a:br>
              <a:rPr lang="en-US" sz="4400" dirty="0"/>
            </a:br>
            <a:r>
              <a:rPr lang="en-US" sz="4400" dirty="0"/>
              <a:t>This is the power of Christ in me;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6323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From life’s first cry to final breath,</a:t>
            </a:r>
            <a:br>
              <a:rPr lang="en-US" sz="4400" dirty="0"/>
            </a:br>
            <a:r>
              <a:rPr lang="en-US" sz="4400" dirty="0"/>
              <a:t>Jesus commands my destiny.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63545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No power of hell, no scheme of man</a:t>
            </a:r>
            <a:br>
              <a:rPr lang="en-US" sz="4400" dirty="0"/>
            </a:br>
            <a:r>
              <a:rPr lang="en-US" sz="4400" dirty="0"/>
              <a:t>Can ever pluck me from His hand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3489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'Till He returns or calls me home,</a:t>
            </a:r>
            <a:br>
              <a:rPr lang="en-US" sz="4400" dirty="0"/>
            </a:br>
            <a:r>
              <a:rPr lang="en-US" sz="4400" dirty="0"/>
              <a:t>Here in the power of Christ I’ll stand</a:t>
            </a:r>
            <a:endParaRPr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74E63-B614-FB4F-92BB-F1C0526B5CA6}"/>
              </a:ext>
            </a:extLst>
          </p:cNvPr>
          <p:cNvSpPr txBox="1"/>
          <p:nvPr/>
        </p:nvSpPr>
        <p:spPr>
          <a:xfrm>
            <a:off x="8946292" y="6203091"/>
            <a:ext cx="286676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2001 Thankyou Music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77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reaching out to the sun&#10;&#10;Description automatically generated">
            <a:extLst>
              <a:ext uri="{FF2B5EF4-FFF2-40B4-BE49-F238E27FC236}">
                <a16:creationId xmlns:a16="http://schemas.microsoft.com/office/drawing/2014/main" id="{C3205261-F8C0-E95A-A253-141CEB780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6ECC1B-51D8-7337-6DA8-D7AE819AD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Goodness of God</a:t>
            </a:r>
            <a:br>
              <a:rPr dirty="0"/>
            </a:br>
            <a:r>
              <a:rPr lang="en-US" sz="2800" dirty="0"/>
              <a:t>Johnson, Cash, Ingram, Fielding &amp; Johnson</a:t>
            </a:r>
            <a:br>
              <a:rPr lang="en-US" sz="2800" dirty="0"/>
            </a:br>
            <a:r>
              <a:rPr lang="en-US" sz="2800" dirty="0"/>
              <a:t>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 love You, Lord</a:t>
            </a:r>
            <a:br>
              <a:rPr lang="en-US" dirty="0"/>
            </a:br>
            <a:r>
              <a:rPr lang="en-US" dirty="0"/>
              <a:t>Oh, Your mercy never fails me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4448156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old crown on a table&#10;&#10;Description automatically generated">
            <a:extLst>
              <a:ext uri="{FF2B5EF4-FFF2-40B4-BE49-F238E27FC236}">
                <a16:creationId xmlns:a16="http://schemas.microsoft.com/office/drawing/2014/main" id="{5076357D-D53A-F47A-B847-FED004CB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444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C1F685-23BC-0A7F-A6C8-59EA282F8E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Come, Thou Almighty King</a:t>
            </a:r>
            <a:br>
              <a:rPr dirty="0"/>
            </a:br>
            <a:r>
              <a:rPr lang="en-US" sz="2800" dirty="0"/>
              <a:t>Felice de Giardini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All my days,</a:t>
            </a:r>
            <a:br>
              <a:rPr lang="en-US" dirty="0"/>
            </a:br>
            <a:r>
              <a:rPr lang="en-US" dirty="0"/>
              <a:t>I’ve been held in Your hands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88481129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From the moment that I wake up,</a:t>
            </a:r>
            <a:br>
              <a:rPr lang="en-US" sz="4800" dirty="0"/>
            </a:br>
            <a:r>
              <a:rPr lang="en-US" sz="4800" dirty="0"/>
              <a:t>Until I lay my head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69023508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49746659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And all my life </a:t>
            </a:r>
            <a:br>
              <a:rPr lang="en-US" sz="5400" dirty="0"/>
            </a:br>
            <a:r>
              <a:rPr lang="en-US" sz="5400" dirty="0"/>
              <a:t>You have been faithful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66971855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All my life </a:t>
            </a:r>
            <a:br>
              <a:rPr lang="en-US" sz="5400" dirty="0"/>
            </a:br>
            <a:r>
              <a:rPr lang="en-US" sz="5400" dirty="0"/>
              <a:t>You have been so, so good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40725487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With every breath</a:t>
            </a:r>
            <a:br>
              <a:rPr lang="en-US" sz="5400" dirty="0"/>
            </a:br>
            <a:r>
              <a:rPr lang="en-US" sz="5400" dirty="0"/>
              <a:t>that I am able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72789379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19281241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And all my life </a:t>
            </a:r>
            <a:br>
              <a:rPr lang="en-US" sz="5400" dirty="0"/>
            </a:br>
            <a:r>
              <a:rPr lang="en-US" sz="5400" dirty="0"/>
              <a:t>You have been faithful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67639489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All my life </a:t>
            </a:r>
            <a:br>
              <a:rPr lang="en-US" sz="5400" dirty="0"/>
            </a:br>
            <a:r>
              <a:rPr lang="en-US" sz="5400" dirty="0"/>
              <a:t>You have been so, so good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64235802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With every breath</a:t>
            </a:r>
            <a:br>
              <a:rPr lang="en-US" sz="5400" dirty="0"/>
            </a:br>
            <a:r>
              <a:rPr lang="en-US" sz="5400" dirty="0"/>
              <a:t>that I am able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1834062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CFC35519-8307-CFC2-A13F-23900025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CE9ECC-7C26-2FF7-4BE6-A14CF9318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10,000 Reasons (Bless The Lord)</a:t>
            </a:r>
            <a:br>
              <a:rPr dirty="0"/>
            </a:br>
            <a:r>
              <a:rPr lang="en-US" sz="2800" dirty="0"/>
              <a:t>Matt Redman / Arr. Ben </a:t>
            </a:r>
            <a:r>
              <a:rPr lang="en-US" sz="2800" dirty="0" err="1"/>
              <a:t>Lynerd</a:t>
            </a:r>
            <a:r>
              <a:rPr lang="en-US" sz="2800" dirty="0"/>
              <a:t> &amp; Colton Morris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0D080-1161-A517-09EC-5338C3986AF3}"/>
              </a:ext>
            </a:extLst>
          </p:cNvPr>
          <p:cNvSpPr txBox="1"/>
          <p:nvPr/>
        </p:nvSpPr>
        <p:spPr>
          <a:xfrm>
            <a:off x="8958649" y="5968312"/>
            <a:ext cx="286676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2018 </a:t>
            </a:r>
            <a:r>
              <a:rPr lang="en-US" sz="1400" dirty="0" err="1">
                <a:solidFill>
                  <a:schemeClr val="bg1"/>
                </a:solidFill>
                <a:latin typeface="Imprint MT Shadow" pitchFamily="82" charset="77"/>
              </a:rPr>
              <a:t>Alletrop</a:t>
            </a: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 Music,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mprint MT Shadow" pitchFamily="82" charset="77"/>
                <a:sym typeface="Helvetica"/>
              </a:rPr>
              <a:t>SHOUT! Music Publishing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All Rights Reserved.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250109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clouds in the sky&#10;&#10;Description automatically generated">
            <a:extLst>
              <a:ext uri="{FF2B5EF4-FFF2-40B4-BE49-F238E27FC236}">
                <a16:creationId xmlns:a16="http://schemas.microsoft.com/office/drawing/2014/main" id="{7D8BBFA3-570E-5031-F8EE-1D164346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AC3F23-18F9-7089-D105-160519E8FB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God of Our Fathers</a:t>
            </a:r>
            <a:br>
              <a:rPr dirty="0"/>
            </a:br>
            <a:r>
              <a:rPr lang="en-US" sz="2800" dirty="0"/>
              <a:t>George Warren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8FFC11FD-D864-92D0-76A7-8CCB90C3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9" b="10621"/>
          <a:stretch>
            <a:fillRect/>
          </a:stretch>
        </p:blipFill>
        <p:spPr>
          <a:xfrm>
            <a:off x="0" y="10"/>
            <a:ext cx="12191986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4C650A-CBF9-7754-B832-2707FB4D7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Cry of My Heart</a:t>
            </a:r>
            <a:br>
              <a:rPr dirty="0"/>
            </a:br>
            <a:r>
              <a:rPr lang="en-US" sz="2800" dirty="0"/>
              <a:t>Terry Butler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0DBF5152-E1FD-D866-BB80-29016F41F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735"/>
            <a:ext cx="12344400" cy="7401697"/>
          </a:xfrm>
          <a:prstGeom prst="rect">
            <a:avLst/>
          </a:prstGeom>
        </p:spPr>
      </p:pic>
      <p:grpSp>
        <p:nvGrpSpPr>
          <p:cNvPr id="241" name="Title 1"/>
          <p:cNvGrpSpPr/>
          <p:nvPr/>
        </p:nvGrpSpPr>
        <p:grpSpPr>
          <a:xfrm>
            <a:off x="1600200" y="4726595"/>
            <a:ext cx="8991600" cy="1958339"/>
            <a:chOff x="0" y="0"/>
            <a:chExt cx="8991600" cy="1958338"/>
          </a:xfrm>
        </p:grpSpPr>
        <p:sp>
          <p:nvSpPr>
            <p:cNvPr id="239" name="Rectangle"/>
            <p:cNvSpPr/>
            <p:nvPr/>
          </p:nvSpPr>
          <p:spPr>
            <a:xfrm>
              <a:off x="0" y="156209"/>
              <a:ext cx="8991600" cy="164592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 w="381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3800" cap="all" spc="200">
                  <a:solidFill>
                    <a:srgbClr val="262626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240" name="Tim Zimmerman &amp; The King’s Brass"/>
            <p:cNvSpPr txBox="1"/>
            <p:nvPr/>
          </p:nvSpPr>
          <p:spPr>
            <a:xfrm>
              <a:off x="110488" y="-1"/>
              <a:ext cx="8770623" cy="195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9" tIns="182879" rIns="182879" bIns="182879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5400" cap="all" spc="200">
                  <a:solidFill>
                    <a:srgbClr val="FFFFFF"/>
                  </a:solidFill>
                  <a:latin typeface="Imprint MT Shadow"/>
                  <a:ea typeface="Imprint MT Shadow"/>
                  <a:cs typeface="Imprint MT Shadow"/>
                  <a:sym typeface="Imprint MT Shadow"/>
                </a:defRPr>
              </a:pPr>
              <a:r>
                <a:t>Tim Zimmerman &amp;</a:t>
              </a:r>
              <a:br/>
              <a:r>
                <a:t>The King’s Brass</a:t>
              </a:r>
            </a:p>
          </p:txBody>
        </p:sp>
      </p:grpSp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248" y="0"/>
            <a:ext cx="2021894" cy="135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fighting in a boxing ring&#10;&#10;Description automatically generated">
            <a:extLst>
              <a:ext uri="{FF2B5EF4-FFF2-40B4-BE49-F238E27FC236}">
                <a16:creationId xmlns:a16="http://schemas.microsoft.com/office/drawing/2014/main" id="{726DA924-3879-B942-1474-6CCE8457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7FFE11-3618-32F1-F9F7-52281ABFA0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“America” from </a:t>
            </a:r>
            <a:r>
              <a:rPr lang="en-US" sz="4800" i="1" dirty="0"/>
              <a:t>West Side Story</a:t>
            </a:r>
            <a:br>
              <a:rPr dirty="0"/>
            </a:br>
            <a:r>
              <a:rPr lang="en-US" sz="2800" dirty="0"/>
              <a:t>Leonard Bernstein / Arr. Ardis Faber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ano keys&#10;&#10;Description automatically generated">
            <a:extLst>
              <a:ext uri="{FF2B5EF4-FFF2-40B4-BE49-F238E27FC236}">
                <a16:creationId xmlns:a16="http://schemas.microsoft.com/office/drawing/2014/main" id="{7A6A7837-7A8B-B125-A317-33C127DB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FB0AC5-9F1F-A8A7-A6DE-765C6C6E70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Keyboard Solo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oat on a hill&#10;&#10;Description automatically generated">
            <a:extLst>
              <a:ext uri="{FF2B5EF4-FFF2-40B4-BE49-F238E27FC236}">
                <a16:creationId xmlns:a16="http://schemas.microsoft.com/office/drawing/2014/main" id="{C3D5CBA2-ADE2-3280-82B1-D691D5291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1"/>
            <a:ext cx="12192000" cy="68522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BB14DD-1E29-7011-94F5-9CFEEFAF0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 err="1"/>
              <a:t>Arky</a:t>
            </a:r>
            <a:r>
              <a:rPr lang="en-US" dirty="0"/>
              <a:t>, </a:t>
            </a:r>
            <a:r>
              <a:rPr lang="en-US" dirty="0" err="1"/>
              <a:t>Arky</a:t>
            </a:r>
            <a:r>
              <a:rPr lang="en-US" dirty="0"/>
              <a:t> – Kid’s Story</a:t>
            </a:r>
            <a:br>
              <a:rPr dirty="0"/>
            </a:br>
            <a:r>
              <a:rPr lang="en-US" sz="2800" dirty="0"/>
              <a:t>Traditional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2F2F2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Parce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Parce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1071</Words>
  <Application>Microsoft Macintosh PowerPoint</Application>
  <PresentationFormat>Widescreen</PresentationFormat>
  <Paragraphs>85</Paragraphs>
  <Slides>64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Gill Sans MT</vt:lpstr>
      <vt:lpstr>Imprint MT Shadow</vt:lpstr>
      <vt:lpstr>Parcel</vt:lpstr>
      <vt:lpstr>Tim Zimmerman &amp; The King’s Brass</vt:lpstr>
      <vt:lpstr>Psalm 19 Benedetto Marcello / Arr. David Gravesen</vt:lpstr>
      <vt:lpstr>Camp Meeting Victory Eugene M. Bartlett, Sr. / Arr. Lisa Nelson</vt:lpstr>
      <vt:lpstr>Come, Thou Fount of Every Blessing John Wyeth / Arr. Dan Marvin</vt:lpstr>
      <vt:lpstr>Come, Thou Almighty King Felice de Giardini / Arr. Lisa Nelson</vt:lpstr>
      <vt:lpstr>10,000 Reasons (Bless The Lord) Matt Redman / Arr. Ben Lynerd &amp; Colton Morris</vt:lpstr>
      <vt:lpstr>“America” from West Side Story Leonard Bernstein / Arr. Ardis Faber</vt:lpstr>
      <vt:lpstr>Keyboard Solo</vt:lpstr>
      <vt:lpstr>Arky, Arky – Kid’s Story Traditional / Arr. Lisa Nelson</vt:lpstr>
      <vt:lpstr>Seventy-Six Trombones Meredith Wilson / Arr. Ardis Faber</vt:lpstr>
      <vt:lpstr>Boogie Woogie Bugle Boy Don Raye &amp; Hughie Prince / Arr. Ardis Faber</vt:lpstr>
      <vt:lpstr>Armed Forces Salute Bob Lowden / Arr. Ardis Faber Army, Coast Guard, Marine Corps, Air Force, Navy</vt:lpstr>
      <vt:lpstr>Holy, Holy, Holy John B. Dykes / Arr. Tim Zimmerman</vt:lpstr>
      <vt:lpstr>Holy, Holy, Holy! Lord God Almighty!</vt:lpstr>
      <vt:lpstr>Early in the morning our song shall rise to Thee;</vt:lpstr>
      <vt:lpstr>Holy, Holy, Holy! Merciful and Mighty!</vt:lpstr>
      <vt:lpstr>God in Three Persons, blessed Trinity!</vt:lpstr>
      <vt:lpstr>Holy, Holy, Holy! All the saints adore Thee,</vt:lpstr>
      <vt:lpstr>Casting down their golden crowns around the glassy sea;</vt:lpstr>
      <vt:lpstr>Cherubim and seraphim falling down before Thee,</vt:lpstr>
      <vt:lpstr>Which wert, and art, and evermore shall be.</vt:lpstr>
      <vt:lpstr>Holy, Holy, Holy! Though the darkness hide Thee,</vt:lpstr>
      <vt:lpstr>Though the eye of sinful man, Thy glory may not see</vt:lpstr>
      <vt:lpstr>Only Thou art holy, there is none beside Thee,</vt:lpstr>
      <vt:lpstr>Perfect in pow’r In love and purity.</vt:lpstr>
      <vt:lpstr>Holy, Holy, Holy! Lord God Almighty!</vt:lpstr>
      <vt:lpstr>All Thy works shall praise Thy name in earth, and sky, and sea;</vt:lpstr>
      <vt:lpstr>Holy, Holy, Holy! Merciful and Mighty!</vt:lpstr>
      <vt:lpstr>God in Three Persons, blessed Trinity!</vt:lpstr>
      <vt:lpstr>PowerPoint Presentation</vt:lpstr>
      <vt:lpstr>I Love to Tell the Story William G. Fischer / Arr. Bruce Stevenson</vt:lpstr>
      <vt:lpstr>And Can It Be? Thomas Campbell / Arr. Tim Zimmerman</vt:lpstr>
      <vt:lpstr>Keyboard Solo</vt:lpstr>
      <vt:lpstr>Intermission</vt:lpstr>
      <vt:lpstr>Keyboard Solo</vt:lpstr>
      <vt:lpstr>Old-Time Religion Traditional / Arr. Tim Zimmerman</vt:lpstr>
      <vt:lpstr>The New Ump (Group Parable) John Duckworth</vt:lpstr>
      <vt:lpstr>In Christ Alone Stuart Townend &amp; Keith Getty / Arr. Lisa Nelson</vt:lpstr>
      <vt:lpstr>In Christ alone my hope is found, He is my light, my strength, my song</vt:lpstr>
      <vt:lpstr>This Cornerstone, this solid Ground Firm through the fiercest drought and storm</vt:lpstr>
      <vt:lpstr>What heights of love, what depths of peace When fears are stilled, when strivings cease!</vt:lpstr>
      <vt:lpstr>My comforter, my All in All, Here in the love of Christ I stand</vt:lpstr>
      <vt:lpstr>No guilt in life, no fear in death This is the power of Christ in me;</vt:lpstr>
      <vt:lpstr>From life’s first cry to final breath, Jesus commands my destiny.</vt:lpstr>
      <vt:lpstr>No power of hell, no scheme of man Can ever pluck me from His hand</vt:lpstr>
      <vt:lpstr>'Till He returns or calls me home, Here in the power of Christ I’ll stand</vt:lpstr>
      <vt:lpstr>PowerPoint Presentation</vt:lpstr>
      <vt:lpstr>Goodness of God Johnson, Cash, Ingram, Fielding &amp; Johnson Arr. Lisa Nelson</vt:lpstr>
      <vt:lpstr>I love You, Lord Oh, Your mercy never fails me</vt:lpstr>
      <vt:lpstr>All my days, I’ve been held in Your hands</vt:lpstr>
      <vt:lpstr>From the moment that I wake up, Until I lay my head</vt:lpstr>
      <vt:lpstr>I will sing  of the goodness of God</vt:lpstr>
      <vt:lpstr>And all my life  You have been faithful</vt:lpstr>
      <vt:lpstr>All my life  You have been so, so good</vt:lpstr>
      <vt:lpstr>With every breath that I am able</vt:lpstr>
      <vt:lpstr>I will sing  of the goodness of God</vt:lpstr>
      <vt:lpstr>And all my life  You have been faithful</vt:lpstr>
      <vt:lpstr>All my life  You have been so, so good</vt:lpstr>
      <vt:lpstr>With every breath that I am able</vt:lpstr>
      <vt:lpstr>I will sing  of the goodness of God</vt:lpstr>
      <vt:lpstr>PowerPoint Presentation</vt:lpstr>
      <vt:lpstr>God of Our Fathers George Warren / Arr. Tim Zimmerman</vt:lpstr>
      <vt:lpstr>Cry of My Heart Terry Butler / Arr. Lisa Nelson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Zimmerman &amp; The King’s Brass</dc:title>
  <cp:lastModifiedBy>Colton Morris</cp:lastModifiedBy>
  <cp:revision>110</cp:revision>
  <dcterms:modified xsi:type="dcterms:W3CDTF">2024-06-07T18:52:12Z</dcterms:modified>
</cp:coreProperties>
</file>